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434" y="-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22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00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89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77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49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20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65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00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5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89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21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21F83-4282-4D0D-937B-3F2C46C366EF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56646-5EEE-40E4-9955-1DB20E896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88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22819" y="75157"/>
            <a:ext cx="30123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FAX</a:t>
            </a:r>
            <a:r>
              <a:rPr kumimoji="1" lang="ja-JP" altLang="en-US" sz="44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申込書</a:t>
            </a:r>
            <a:endParaRPr kumimoji="1" lang="ja-JP" altLang="en-US" sz="44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9066" y="875091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トーアエイヨー</a:t>
            </a:r>
            <a:r>
              <a:rPr kumimoji="1" lang="en-US" altLang="ja-JP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(</a:t>
            </a:r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株</a:t>
            </a:r>
            <a:r>
              <a:rPr kumimoji="1" lang="en-US" altLang="ja-JP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)</a:t>
            </a:r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　山田　豊 行</a:t>
            </a:r>
            <a:endParaRPr kumimoji="1" lang="ja-JP" altLang="en-US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6747" y="1444944"/>
            <a:ext cx="4658625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＊</a:t>
            </a:r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【FAX】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０６－６３０６－５５９０</a:t>
            </a:r>
            <a:endParaRPr kumimoji="1" lang="ja-JP" altLang="en-US" sz="20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6747" y="2003347"/>
            <a:ext cx="5961888" cy="70788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 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令和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４年１２月１５日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（木）</a:t>
            </a:r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19:20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～</a:t>
            </a:r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20:30</a:t>
            </a:r>
          </a:p>
          <a:p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「 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第２７回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健都循環器病セミナー</a:t>
            </a:r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【WEB</a:t>
            </a:r>
            <a:r>
              <a:rPr kumimoji="1" lang="ja-JP" altLang="en-US" sz="20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開催</a:t>
            </a:r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】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」</a:t>
            </a:r>
            <a:endParaRPr kumimoji="1" lang="en-US" altLang="ja-JP" sz="20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6747" y="2718500"/>
            <a:ext cx="5864106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 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◎申込み締切：令和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４年１２月１５日</a:t>
            </a:r>
            <a:r>
              <a:rPr kumimoji="1" lang="en-US" altLang="ja-JP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(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木</a:t>
            </a:r>
            <a:r>
              <a:rPr kumimoji="1" lang="en-US" altLang="ja-JP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)12:00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迄</a:t>
            </a:r>
            <a:endParaRPr kumimoji="1" lang="en-US" altLang="ja-JP" sz="2000" b="1" u="sng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8241" y="3308394"/>
            <a:ext cx="5469767" cy="4093428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 </a:t>
            </a:r>
            <a:r>
              <a:rPr kumimoji="1" lang="en-US" altLang="ja-JP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&lt;</a:t>
            </a:r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参加申込み</a:t>
            </a:r>
            <a:r>
              <a:rPr kumimoji="1" lang="en-US" altLang="ja-JP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&gt;</a:t>
            </a:r>
            <a:endParaRPr kumimoji="1" lang="en-US" altLang="ja-JP" sz="8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ご施設名：</a:t>
            </a:r>
            <a:r>
              <a:rPr kumimoji="1" lang="ja-JP" altLang="en-US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　　　　　　　　　　　　　　　　  　</a:t>
            </a:r>
            <a:endParaRPr kumimoji="1" lang="en-US" altLang="ja-JP" sz="8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b="1" u="sng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ご芳名：</a:t>
            </a:r>
            <a:r>
              <a:rPr kumimoji="1" lang="ja-JP" altLang="en-US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　　　　　　　　　　　　　　　　　  　</a:t>
            </a:r>
            <a:endParaRPr kumimoji="1" lang="en-US" altLang="ja-JP" sz="800" b="1" u="sng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ﾒｰﾙｱﾄﾞﾚｽ：</a:t>
            </a:r>
            <a:r>
              <a:rPr kumimoji="1" lang="ja-JP" altLang="en-US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　　　　　　　　　　＠　　　　  　 </a:t>
            </a:r>
            <a:endParaRPr kumimoji="1" lang="en-US" altLang="ja-JP" sz="800" b="1" u="sng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sz="800" b="1" u="sng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単位取得をご希望される先生</a:t>
            </a:r>
            <a:endParaRPr kumimoji="1" lang="en-US" altLang="ja-JP" sz="8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市区郡等医師会名</a:t>
            </a:r>
            <a:r>
              <a:rPr kumimoji="1" lang="ja-JP" altLang="en-US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　　　　　　　　　　　　  　　</a:t>
            </a:r>
            <a:endParaRPr kumimoji="1" lang="en-US" altLang="ja-JP" sz="8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チケット番号</a:t>
            </a:r>
            <a:r>
              <a:rPr kumimoji="1" lang="ja-JP" altLang="en-US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　　　　　　　　　　　　　　  　　</a:t>
            </a:r>
            <a:endParaRPr kumimoji="1" lang="en-US" altLang="ja-JP" sz="8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　も併せてお知らせ下さい</a:t>
            </a:r>
            <a:endParaRPr kumimoji="1" lang="en-US" altLang="ja-JP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96747" y="1392263"/>
            <a:ext cx="4513872" cy="5297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27266" y="3277910"/>
            <a:ext cx="6008258" cy="43331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4834" y="7649055"/>
            <a:ext cx="66463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●ご記入頂きましたメールアドレスに、</a:t>
            </a:r>
            <a:endParaRPr kumimoji="1" lang="en-US" altLang="ja-JP" sz="20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sz="20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　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講演会配信</a:t>
            </a:r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WEB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サイトの</a:t>
            </a:r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URL</a:t>
            </a:r>
            <a:r>
              <a:rPr kumimoji="1" lang="ja-JP" altLang="en-US" sz="2000" b="1" dirty="0" err="1" smtClean="0">
                <a:latin typeface="HGS明朝B" panose="02020800000000000000" pitchFamily="18" charset="-128"/>
                <a:ea typeface="HGS明朝B" panose="02020800000000000000" pitchFamily="18" charset="-128"/>
              </a:rPr>
              <a:t>を送</a:t>
            </a:r>
            <a:r>
              <a:rPr kumimoji="1" lang="ja-JP" altLang="en-US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付させて頂きます。</a:t>
            </a:r>
            <a:endParaRPr kumimoji="1" lang="en-US" altLang="ja-JP" sz="20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en-US" altLang="ja-JP" sz="800" b="1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en-US" altLang="ja-JP" sz="2000" b="1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※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案内状添付の「二次元コード」からの参加登録を</a:t>
            </a:r>
            <a:endParaRPr kumimoji="1" lang="en-US" altLang="ja-JP" sz="2000" b="1" u="sng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kumimoji="1" lang="ja-JP" altLang="en-US" sz="20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　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推奨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しております</a:t>
            </a:r>
            <a:r>
              <a:rPr kumimoji="1" lang="ja-JP" altLang="en-US" sz="2000" b="1" u="sng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。</a:t>
            </a:r>
            <a:endParaRPr kumimoji="1" lang="en-US" altLang="ja-JP" sz="2000" b="1" u="sng" dirty="0" smtClean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endParaRPr kumimoji="1" lang="ja-JP" altLang="en-US" sz="20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51684" y="8391646"/>
            <a:ext cx="6119949" cy="671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2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202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HGS明朝B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 豊</dc:creator>
  <cp:lastModifiedBy>山田 豊</cp:lastModifiedBy>
  <cp:revision>10</cp:revision>
  <cp:lastPrinted>2022-03-23T02:21:33Z</cp:lastPrinted>
  <dcterms:created xsi:type="dcterms:W3CDTF">2020-11-09T09:48:02Z</dcterms:created>
  <dcterms:modified xsi:type="dcterms:W3CDTF">2022-11-04T02:15:38Z</dcterms:modified>
</cp:coreProperties>
</file>