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0408BB41-F699-42CA-83E7-C60EE767C6E8}">
          <p14:sldIdLst>
            <p14:sldId id="25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302"/>
    <a:srgbClr val="F06E02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262" autoAdjust="0"/>
  </p:normalViewPr>
  <p:slideViewPr>
    <p:cSldViewPr>
      <p:cViewPr>
        <p:scale>
          <a:sx n="100" d="100"/>
          <a:sy n="100" d="100"/>
        </p:scale>
        <p:origin x="-978" y="103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63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01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59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71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48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0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99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47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05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60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11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DFB3-1E4E-4B90-BCC9-25A808DE4526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8A1C3-150D-4B8F-AF87-492218961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0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96208" y="450156"/>
            <a:ext cx="6368846" cy="6748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kumimoji="1" lang="en-US" altLang="ja-JP" sz="1000" spc="3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ja-JP" altLang="en-US" sz="2000" b="1" spc="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豊能急性心筋梗塞地域連携セミナーの御案内</a:t>
            </a:r>
            <a:endParaRPr kumimoji="1" lang="en-US" altLang="ja-JP" sz="1000" spc="3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spc="3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en-US" altLang="ja-JP" sz="1000" spc="3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spc="3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spc="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日頃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は、地域保健医療行政に御協力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いただき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ありがとう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ございます。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100" dirty="0" smtClean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急性</a:t>
            </a:r>
            <a:r>
              <a:rPr lang="ja-JP" altLang="en-US" sz="1100" dirty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心筋梗塞の患者さんが退院後、社会復帰と再発予防をめざして、生活習慣を改善し、冠危険因子を長期にわたり管理していくことが重要です。このたび、急性期治療と退院後の薬物療法をはじめ、地域診療所で診療するうえで必要な最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新情報かつ関心の高い内容をご講演いただきます。地域医療機関の先生、医療従事者の皆さま、地域医療連携室の皆さまのご参加をお待ち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しております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。</a:t>
            </a:r>
            <a:endParaRPr lang="ja-JP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100" spc="3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050" spc="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記</a:t>
            </a:r>
            <a:endParaRPr lang="en-US" altLang="ja-JP" sz="1050" spc="3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>
              <a:lnSpc>
                <a:spcPct val="150000"/>
              </a:lnSpc>
            </a:pPr>
            <a:endParaRPr lang="en-US" altLang="ja-JP" sz="1050" spc="3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　日　　時　　　平成２９年１０月２６日（木）　　午後２時から午後４時まで</a:t>
            </a:r>
          </a:p>
          <a:p>
            <a:pPr>
              <a:lnSpc>
                <a:spcPct val="150000"/>
              </a:lnSpc>
            </a:pP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２　場　　所　　　国立循環器病研究センター　図書館講堂（吹田市藤白台</a:t>
            </a:r>
            <a:r>
              <a:rPr lang="en-US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5-7-1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　</a:t>
            </a:r>
          </a:p>
          <a:p>
            <a:pPr>
              <a:lnSpc>
                <a:spcPct val="150000"/>
              </a:lnSpc>
            </a:pP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　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講演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ﾃｰﾏ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</a:t>
            </a:r>
            <a:endParaRPr lang="en-US" altLang="ja-JP" sz="11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セミナー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座長　：　箕面市医師会　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理事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首藤　弘史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氏</a:t>
            </a:r>
            <a:endParaRPr lang="ja-JP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◆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急性心筋梗塞の診断と治療、退院後の薬物治療：最新の動向」</a:t>
            </a: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国立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循環器病研究センター　心臓血管内科　医師　西平 賢作　氏</a:t>
            </a: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慢性心不全に関する心臓リハビリテーション」</a:t>
            </a:r>
          </a:p>
          <a:p>
            <a:pPr>
              <a:lnSpc>
                <a:spcPct val="150000"/>
              </a:lnSpc>
            </a:pP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国立循環器病研究センター　心血管リハビリテーション科　医長　中西　道郎　氏</a:t>
            </a: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◆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地域診療所の医師の立場から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」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吹田市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医師会　医師　財田　滋穂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氏</a:t>
            </a:r>
            <a:endParaRPr lang="en-US" altLang="ja-JP" sz="11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４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対　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象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豊能圏域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の各市医師会員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等</a:t>
            </a:r>
            <a:endParaRPr lang="en-US" altLang="ja-JP" sz="11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　主　　催　　　豊能急性心筋梗塞地域連携クリティカルパス検討会</a:t>
            </a:r>
            <a:endParaRPr lang="en-US" altLang="ja-JP" sz="11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６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申込み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下記申込みＦＡＸ送信票にて、</a:t>
            </a:r>
            <a:r>
              <a:rPr lang="ja-JP" altLang="en-US" sz="1100" dirty="0" smtClean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お申し込み下さい</a:t>
            </a:r>
            <a:r>
              <a:rPr lang="ja-JP" altLang="en-US" sz="1100" dirty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。</a:t>
            </a:r>
            <a:r>
              <a:rPr lang="ja-JP" altLang="en-US" sz="1100" u="sng" dirty="0" smtClean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締め切り</a:t>
            </a:r>
            <a:r>
              <a:rPr lang="ja-JP" altLang="en-US" sz="1100" u="sng" dirty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：</a:t>
            </a:r>
            <a:r>
              <a:rPr lang="en-US" altLang="ja-JP" sz="1100" u="sng" dirty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10</a:t>
            </a:r>
            <a:r>
              <a:rPr lang="ja-JP" altLang="en-US" sz="1100" u="sng" dirty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月</a:t>
            </a:r>
            <a:r>
              <a:rPr lang="en-US" altLang="ja-JP" sz="1100" u="sng" dirty="0" smtClean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1</a:t>
            </a:r>
            <a:r>
              <a:rPr lang="ja-JP" altLang="en-US" sz="1100" u="sng" dirty="0" smtClean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９日</a:t>
            </a:r>
            <a:r>
              <a:rPr lang="en-US" altLang="ja-JP" sz="1100" u="sng" dirty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(</a:t>
            </a:r>
            <a:r>
              <a:rPr lang="ja-JP" altLang="en-US" sz="1100" u="sng" dirty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木</a:t>
            </a:r>
            <a:r>
              <a:rPr lang="en-US" altLang="ja-JP" sz="1100" u="sng" dirty="0" smtClean="0">
                <a:ln w="10541" cmpd="sng">
                  <a:noFill/>
                  <a:prstDash val="solid"/>
                </a:ln>
                <a:latin typeface="HGSｺﾞｼｯｸM" panose="020B0600000000000000" pitchFamily="50" charset="-128"/>
                <a:ea typeface="HGSｺﾞｼｯｸM" panose="020B0600000000000000" pitchFamily="50" charset="-128"/>
                <a:cs typeface="Arial Unicode MS" panose="020B0604020202020204" pitchFamily="50" charset="-128"/>
              </a:rPr>
              <a:t>)</a:t>
            </a:r>
            <a:endParaRPr lang="en-US" altLang="ja-JP" sz="1100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Arial Unicode MS" panose="020B060402020202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７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その他　　　</a:t>
            </a:r>
            <a:r>
              <a:rPr lang="en-US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会場にお</a:t>
            </a:r>
            <a:r>
              <a:rPr lang="ja-JP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車</a:t>
            </a: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でお越しの方は、外来駐車場をご利用ください（　有料　）</a:t>
            </a:r>
          </a:p>
          <a:p>
            <a:pPr>
              <a:lnSpc>
                <a:spcPct val="150000"/>
              </a:lnSpc>
            </a:pPr>
            <a:r>
              <a:rPr lang="ja-JP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</a:t>
            </a:r>
            <a:r>
              <a:rPr lang="en-US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大阪府医師会生涯</a:t>
            </a:r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研修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に申請中</a:t>
            </a:r>
            <a:endParaRPr lang="ja-JP" altLang="ja-JP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cxnSp>
        <p:nvCxnSpPr>
          <p:cNvPr id="4" name="直線​​コネクタ 3"/>
          <p:cNvCxnSpPr/>
          <p:nvPr/>
        </p:nvCxnSpPr>
        <p:spPr>
          <a:xfrm>
            <a:off x="33908" y="7146900"/>
            <a:ext cx="7561263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25527" y="7290916"/>
            <a:ext cx="6368844" cy="732508"/>
          </a:xfrm>
          <a:prstGeom prst="rect">
            <a:avLst/>
          </a:prstGeom>
          <a:noFill/>
          <a:ln w="28575" cmpd="thickThin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600" b="1" spc="300" dirty="0" smtClean="0">
                <a:latin typeface="+mn-ea"/>
              </a:rPr>
              <a:t>申込みＦＡＸ送信票</a:t>
            </a:r>
            <a:endParaRPr lang="en-US" altLang="ja-JP" sz="1600" b="1" spc="300" dirty="0" smtClean="0">
              <a:latin typeface="+mn-ea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600" b="1" spc="300" smtClean="0">
                <a:latin typeface="+mn-ea"/>
              </a:rPr>
              <a:t>ＦＡＸ０６－６３３９－２０５８</a:t>
            </a:r>
            <a:r>
              <a:rPr lang="ja-JP" altLang="en-US" sz="1000" b="1" spc="300" smtClean="0">
                <a:latin typeface="+mn-ea"/>
              </a:rPr>
              <a:t>（</a:t>
            </a:r>
            <a:r>
              <a:rPr lang="ja-JP" altLang="en-US" sz="1200" b="1" spc="300" dirty="0" smtClean="0">
                <a:latin typeface="+mn-ea"/>
              </a:rPr>
              <a:t>吹田保健所　企画グループあて）</a:t>
            </a:r>
            <a:endParaRPr lang="en-US" altLang="ja-JP" sz="1200" b="1" spc="300" dirty="0" smtClean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9549" y="8155012"/>
            <a:ext cx="7200800" cy="1508105"/>
          </a:xfrm>
          <a:prstGeom prst="rect">
            <a:avLst/>
          </a:prstGeom>
          <a:noFill/>
          <a:ln w="28575" cmpd="thickThin">
            <a:noFill/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+mn-ea"/>
              </a:rPr>
              <a:t>急性心筋梗塞地域連携</a:t>
            </a:r>
            <a:r>
              <a:rPr lang="ja-JP" altLang="en-US" sz="1600" b="1" dirty="0" smtClean="0">
                <a:latin typeface="+mn-ea"/>
              </a:rPr>
              <a:t>セミナーの参加</a:t>
            </a:r>
            <a:r>
              <a:rPr lang="ja-JP" altLang="en-US" sz="1600" b="1" dirty="0">
                <a:latin typeface="+mn-ea"/>
              </a:rPr>
              <a:t>を</a:t>
            </a:r>
            <a:r>
              <a:rPr lang="ja-JP" altLang="en-US" sz="1600" b="1" dirty="0" smtClean="0">
                <a:latin typeface="+mn-ea"/>
              </a:rPr>
              <a:t>申し込みます　</a:t>
            </a:r>
            <a:r>
              <a:rPr lang="ja-JP" altLang="en-US" sz="1200" u="sng" dirty="0" smtClean="0">
                <a:latin typeface="+mn-ea"/>
              </a:rPr>
              <a:t>申込期限</a:t>
            </a:r>
            <a:r>
              <a:rPr lang="ja-JP" altLang="en-US" sz="1400" u="sng" dirty="0">
                <a:ln w="10541" cmpd="sng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　１０月</a:t>
            </a:r>
            <a:r>
              <a:rPr lang="ja-JP" altLang="en-US" sz="1400" u="sng" dirty="0" smtClean="0">
                <a:ln w="10541" cmpd="sng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１９（</a:t>
            </a:r>
            <a:r>
              <a:rPr lang="ja-JP" altLang="en-US" sz="1400" u="sng" dirty="0">
                <a:ln w="10541" cmpd="sng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木）</a:t>
            </a:r>
            <a:endParaRPr lang="en-US" altLang="ja-JP" sz="1400" u="sng" dirty="0">
              <a:ln w="10541" cmpd="sng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  <a:p>
            <a:endParaRPr lang="en-US" altLang="ja-JP" sz="1600" dirty="0" smtClean="0"/>
          </a:p>
          <a:p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医療機関名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　</a:t>
            </a:r>
            <a:r>
              <a:rPr lang="en-US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 ）　　　　　　　　　</a:t>
            </a:r>
          </a:p>
          <a:p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医師会名：　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                         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</a:t>
            </a:r>
            <a:r>
              <a:rPr lang="en-US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）市医師会</a:t>
            </a:r>
          </a:p>
          <a:p>
            <a:pPr fontAlgn="ctr"/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氏　名：（　　　　　　　　　　　　　　　　　　　　）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職種：　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 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）</a:t>
            </a:r>
          </a:p>
          <a:p>
            <a:pPr fontAlgn="ctr"/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氏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名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  <a:sym typeface="Wingdings" panose="05000000000000000000" pitchFamily="2" charset="2"/>
              </a:rPr>
              <a:t>：（　　　　　　　　　　　　　　　　　　　　）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職種：　　 　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）</a:t>
            </a:r>
          </a:p>
          <a:p>
            <a:pPr fontAlgn="ctr"/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氏　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名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：（　　　　　　　　　　　　　　　　　　　　）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ja-JP" altLang="ja-JP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職種：　　　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</a:t>
            </a:r>
            <a:r>
              <a:rPr lang="ja-JP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）</a:t>
            </a:r>
            <a:endParaRPr lang="ja-JP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924" y="9955212"/>
            <a:ext cx="7200800" cy="461665"/>
          </a:xfrm>
          <a:prstGeom prst="rect">
            <a:avLst/>
          </a:prstGeom>
          <a:noFill/>
          <a:ln w="28575" cmpd="thickThin">
            <a:noFill/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問合せ先　＜豊能急性心筋梗塞地域連携クリティカルパス事務局＞</a:t>
            </a:r>
            <a:endParaRPr lang="en-US" altLang="ja-JP" sz="12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大阪府吹田保健所　企画調整課　ＴＥＬ０６－６３３９－２２２５</a:t>
            </a:r>
            <a:endParaRPr lang="ja-JP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45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_tp_013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chool_tp_013.potx" id="{46D496C1-666F-4E2D-A6DB-CEE84E19EE0D}" vid="{3F450665-F995-4B0F-AA3F-E1E1923679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school_tp_013</Template>
  <TotalTime>62</TotalTime>
  <Words>28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school_tp_013</vt:lpstr>
      <vt:lpstr>PowerPoint プレゼンテーション</vt:lpstr>
    </vt:vector>
  </TitlesOfParts>
  <Company>総務部IT推進課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芝田　元子</dc:creator>
  <cp:lastModifiedBy>芝田　元子</cp:lastModifiedBy>
  <cp:revision>18</cp:revision>
  <cp:lastPrinted>2017-08-28T04:53:39Z</cp:lastPrinted>
  <dcterms:created xsi:type="dcterms:W3CDTF">2017-08-23T07:40:18Z</dcterms:created>
  <dcterms:modified xsi:type="dcterms:W3CDTF">2017-08-28T05:52:22Z</dcterms:modified>
</cp:coreProperties>
</file>